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7" r:id="rId1"/>
  </p:sldMasterIdLst>
  <p:notesMasterIdLst>
    <p:notesMasterId r:id="rId6"/>
  </p:notesMasterIdLst>
  <p:handoutMasterIdLst>
    <p:handoutMasterId r:id="rId7"/>
  </p:handoutMasterIdLst>
  <p:sldIdLst>
    <p:sldId id="258" r:id="rId2"/>
    <p:sldId id="259" r:id="rId3"/>
    <p:sldId id="260" r:id="rId4"/>
    <p:sldId id="261" r:id="rId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26" y="7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0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8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87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4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2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2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4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682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75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89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634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5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58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0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5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73380" y="1051107"/>
            <a:ext cx="10183495" cy="5859145"/>
          </a:xfrm>
        </p:spPr>
        <p:txBody>
          <a:bodyPr>
            <a:normAutofit/>
          </a:bodyPr>
          <a:lstStyle/>
          <a:p>
            <a:pPr algn="ctr">
              <a:tabLst>
                <a:tab pos="1400175" algn="l"/>
              </a:tabLst>
            </a:pPr>
            <a:r>
              <a:rPr lang="ru-RU" altLang="ru-RU" dirty="0" smtClean="0"/>
              <a:t>«</a:t>
            </a:r>
            <a:r>
              <a:rPr lang="kk-KZ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«КӨМІРТЕКТІ БОЛАТТЫ ТЕРМИЯЛЫҚ ӨҢДЕУ» 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altLang="ru-RU" sz="3600" dirty="0"/>
          </a:p>
          <a:p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34540" y="1175657"/>
            <a:ext cx="8136477" cy="51467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 flipV="1">
            <a:off x="5981700" y="6176963"/>
            <a:ext cx="4938849" cy="1242740"/>
          </a:xfrm>
        </p:spPr>
        <p:txBody>
          <a:bodyPr>
            <a:normAutofit fontScale="975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3313" y="548641"/>
            <a:ext cx="9817236" cy="57476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99952" y="771343"/>
            <a:ext cx="10633075" cy="5628005"/>
          </a:xfrm>
        </p:spPr>
        <p:txBody>
          <a:bodyPr>
            <a:normAutofit/>
          </a:bodyPr>
          <a:lstStyle/>
          <a:p>
            <a:endParaRPr lang="en-US" altLang="ru-RU" dirty="0"/>
          </a:p>
          <a:p>
            <a:r>
              <a:rPr lang="ru-RU" altLang="ru-RU" sz="3600" dirty="0" err="1"/>
              <a:t>Эвтектоидқа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дейінгі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болатты</a:t>
            </a:r>
            <a:r>
              <a:rPr lang="ru-RU" altLang="ru-RU" sz="3600" dirty="0"/>
              <a:t> </a:t>
            </a:r>
            <a:r>
              <a:rPr lang="ru-RU" altLang="ru-RU" sz="3600" dirty="0" err="1"/>
              <a:t>қыздыру</a:t>
            </a:r>
            <a:r>
              <a:rPr lang="ru-RU" altLang="ru-RU" sz="3600" dirty="0"/>
              <a:t> </a:t>
            </a:r>
            <a:r>
              <a:rPr lang="ru-RU" altLang="ru-RU" sz="3600" dirty="0" err="1"/>
              <a:t>температурасын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анықтау</a:t>
            </a:r>
            <a:r>
              <a:rPr lang="ru-RU" altLang="ru-RU" sz="3600" dirty="0"/>
              <a:t> </a:t>
            </a:r>
            <a:r>
              <a:rPr lang="ru-RU" altLang="ru-RU" sz="3600" dirty="0" err="1"/>
              <a:t>үшін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келесі</a:t>
            </a:r>
            <a:r>
              <a:rPr lang="ru-RU" altLang="ru-RU" sz="3600" dirty="0"/>
              <a:t> </a:t>
            </a:r>
            <a:r>
              <a:rPr lang="ru-RU" altLang="ru-RU" sz="3600" dirty="0" err="1"/>
              <a:t>өрнек</a:t>
            </a:r>
            <a:r>
              <a:rPr lang="ru-RU" altLang="ru-RU" sz="3600" dirty="0"/>
              <a:t> </a:t>
            </a:r>
            <a:r>
              <a:rPr lang="ru-RU" altLang="ru-RU" sz="3600" dirty="0" err="1"/>
              <a:t>қолданылады</a:t>
            </a:r>
            <a:r>
              <a:rPr lang="ru-RU" altLang="ru-RU" sz="3600" dirty="0"/>
              <a:t> : </a:t>
            </a:r>
            <a:r>
              <a:rPr lang="en-US" altLang="ru-RU" sz="3600" dirty="0"/>
              <a:t>t = </a:t>
            </a:r>
            <a:r>
              <a:rPr lang="ru-RU" altLang="ru-RU" sz="3600" dirty="0"/>
              <a:t>Ас3 + (30 – 50), °С; </a:t>
            </a:r>
            <a:r>
              <a:rPr lang="ru-RU" altLang="ru-RU" sz="3600" dirty="0" err="1"/>
              <a:t>эвтектоидты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және</a:t>
            </a:r>
            <a:r>
              <a:rPr lang="ru-RU" altLang="ru-RU" sz="3600" dirty="0"/>
              <a:t> </a:t>
            </a:r>
            <a:r>
              <a:rPr lang="ru-RU" altLang="ru-RU" sz="3600" dirty="0" err="1"/>
              <a:t>эвтектоидтан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кейінгі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болаттар</a:t>
            </a:r>
            <a:r>
              <a:rPr lang="ru-RU" altLang="ru-RU" sz="3600" dirty="0"/>
              <a:t> </a:t>
            </a:r>
            <a:r>
              <a:rPr lang="ru-RU" altLang="ru-RU" sz="3600" dirty="0" err="1"/>
              <a:t>үшін</a:t>
            </a:r>
            <a:r>
              <a:rPr lang="ru-RU" altLang="ru-RU" sz="3600" dirty="0"/>
              <a:t>:  </a:t>
            </a:r>
            <a:r>
              <a:rPr lang="en-US" altLang="ru-RU" sz="3600" dirty="0"/>
              <a:t>t = </a:t>
            </a:r>
            <a:r>
              <a:rPr lang="ru-RU" altLang="ru-RU" sz="3600" dirty="0"/>
              <a:t>Ас1 + (30 – 50), °С. </a:t>
            </a:r>
            <a:endParaRPr lang="en-US" alt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1092</TotalTime>
  <Words>49</Words>
  <Application>Microsoft Office PowerPoint</Application>
  <PresentationFormat>Широкоэкранный</PresentationFormat>
  <Paragraphs>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Microsoft YaHei</vt:lpstr>
      <vt:lpstr>Arial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dcterms:created xsi:type="dcterms:W3CDTF">2025-10-12T09:55:08Z</dcterms:created>
  <dcterms:modified xsi:type="dcterms:W3CDTF">2025-11-17T04:21:29Z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1049-12.2.0.21931</vt:lpwstr>
  </property>
  <property fmtid="{D5CDD505-2E9C-101B-9397-08002B2CF9AE}" pid="3" name="ICV">
    <vt:lpwstr>C92A2ED972F845F8A44935262702C3D1_11</vt:lpwstr>
  </property>
</Properties>
</file>